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0233600" cy="31089600"/>
  <p:notesSz cx="6858000" cy="9144000"/>
  <p:defaultTextStyle>
    <a:defPPr>
      <a:defRPr lang="en-US"/>
    </a:defPPr>
    <a:lvl1pPr marL="0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1pPr>
    <a:lvl2pPr marL="2037786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2pPr>
    <a:lvl3pPr marL="4075572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3pPr>
    <a:lvl4pPr marL="6113358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4pPr>
    <a:lvl5pPr marL="8151144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5pPr>
    <a:lvl6pPr marL="10188931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6pPr>
    <a:lvl7pPr marL="12226717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7pPr>
    <a:lvl8pPr marL="14264503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8pPr>
    <a:lvl9pPr marL="16302289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5851" autoAdjust="0"/>
  </p:normalViewPr>
  <p:slideViewPr>
    <p:cSldViewPr>
      <p:cViewPr varScale="1">
        <p:scale>
          <a:sx n="17" d="100"/>
          <a:sy n="17" d="100"/>
        </p:scale>
        <p:origin x="-1650" y="-150"/>
      </p:cViewPr>
      <p:guideLst>
        <p:guide orient="horz" pos="9792"/>
        <p:guide pos="126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0C2424-174D-4582-8368-030D4C32C3CA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7EAC1A1-193C-4A71-B68A-18CD69418D74}">
      <dgm:prSet/>
      <dgm:spPr/>
      <dgm:t>
        <a:bodyPr/>
        <a:lstStyle/>
        <a:p>
          <a:pPr algn="ctr" rtl="0"/>
          <a:r>
            <a:rPr lang="en-US" dirty="0" smtClean="0">
              <a:latin typeface="Arial" pitchFamily="34" charset="0"/>
              <a:cs typeface="Arial" pitchFamily="34" charset="0"/>
            </a:rPr>
            <a:t>Introduction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1BD63ABF-8D50-442D-BC10-9EF8E8B438FC}" type="parTrans" cxnId="{0D732FFB-1461-4DC2-BC3A-F734EC5C5A87}">
      <dgm:prSet/>
      <dgm:spPr/>
      <dgm:t>
        <a:bodyPr/>
        <a:lstStyle/>
        <a:p>
          <a:endParaRPr lang="en-US"/>
        </a:p>
      </dgm:t>
    </dgm:pt>
    <dgm:pt modelId="{673BDFEE-B5F9-4D36-8EAB-7983D4F4F65D}" type="sibTrans" cxnId="{0D732FFB-1461-4DC2-BC3A-F734EC5C5A87}">
      <dgm:prSet/>
      <dgm:spPr/>
      <dgm:t>
        <a:bodyPr/>
        <a:lstStyle/>
        <a:p>
          <a:endParaRPr lang="en-US"/>
        </a:p>
      </dgm:t>
    </dgm:pt>
    <dgm:pt modelId="{1161D6C2-1063-475A-B845-BDBEC73762C1}" type="pres">
      <dgm:prSet presAssocID="{7F0C2424-174D-4582-8368-030D4C32C3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B7C81D-4BF7-4606-AEDD-0FC3CF09695B}" type="pres">
      <dgm:prSet presAssocID="{B7EAC1A1-193C-4A71-B68A-18CD69418D7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732FFB-1461-4DC2-BC3A-F734EC5C5A87}" srcId="{7F0C2424-174D-4582-8368-030D4C32C3CA}" destId="{B7EAC1A1-193C-4A71-B68A-18CD69418D74}" srcOrd="0" destOrd="0" parTransId="{1BD63ABF-8D50-442D-BC10-9EF8E8B438FC}" sibTransId="{673BDFEE-B5F9-4D36-8EAB-7983D4F4F65D}"/>
    <dgm:cxn modelId="{820B28BC-E3B2-459D-AFA8-1B4EFDA3E157}" type="presOf" srcId="{B7EAC1A1-193C-4A71-B68A-18CD69418D74}" destId="{24B7C81D-4BF7-4606-AEDD-0FC3CF09695B}" srcOrd="0" destOrd="0" presId="urn:microsoft.com/office/officeart/2005/8/layout/vList2"/>
    <dgm:cxn modelId="{6554D2B2-8614-4ADC-9F11-A800AF8102B0}" type="presOf" srcId="{7F0C2424-174D-4582-8368-030D4C32C3CA}" destId="{1161D6C2-1063-475A-B845-BDBEC73762C1}" srcOrd="0" destOrd="0" presId="urn:microsoft.com/office/officeart/2005/8/layout/vList2"/>
    <dgm:cxn modelId="{7AB20A17-3538-4EC6-AC65-94FF63EA1C2A}" type="presParOf" srcId="{1161D6C2-1063-475A-B845-BDBEC73762C1}" destId="{24B7C81D-4BF7-4606-AEDD-0FC3CF0969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F995BC-CEB0-4CFE-BB47-E1106CE8A985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2F813D1-CA98-4721-AB19-5A0DD2F28391}">
      <dgm:prSet/>
      <dgm:spPr/>
      <dgm:t>
        <a:bodyPr/>
        <a:lstStyle/>
        <a:p>
          <a:pPr algn="ctr" rtl="0"/>
          <a:r>
            <a:rPr lang="en-US" dirty="0" smtClean="0">
              <a:latin typeface="Arial" pitchFamily="34" charset="0"/>
              <a:cs typeface="Arial" pitchFamily="34" charset="0"/>
            </a:rPr>
            <a:t>Broader Impact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1DC576B9-651E-4ED4-9D03-09CA2D94507B}" type="parTrans" cxnId="{5F9AF635-242B-468F-BE0C-A2858595CA6A}">
      <dgm:prSet/>
      <dgm:spPr/>
      <dgm:t>
        <a:bodyPr/>
        <a:lstStyle/>
        <a:p>
          <a:endParaRPr lang="en-US"/>
        </a:p>
      </dgm:t>
    </dgm:pt>
    <dgm:pt modelId="{996CFCA3-4DB2-4295-BE03-F9FDFB50F094}" type="sibTrans" cxnId="{5F9AF635-242B-468F-BE0C-A2858595CA6A}">
      <dgm:prSet/>
      <dgm:spPr/>
      <dgm:t>
        <a:bodyPr/>
        <a:lstStyle/>
        <a:p>
          <a:endParaRPr lang="en-US"/>
        </a:p>
      </dgm:t>
    </dgm:pt>
    <dgm:pt modelId="{94E3FC1F-2CF1-42BE-ABD3-65E3D68A5C64}" type="pres">
      <dgm:prSet presAssocID="{B0F995BC-CEB0-4CFE-BB47-E1106CE8A9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090E44-26A1-4C55-951E-C0E236E3B79A}" type="pres">
      <dgm:prSet presAssocID="{F2F813D1-CA98-4721-AB19-5A0DD2F28391}" presName="parentText" presStyleLbl="node1" presStyleIdx="0" presStyleCnt="1" custLinFactNeighborX="-6931" custLinFactNeighborY="-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E3A600-A3CF-40F5-86A9-854ECE46EAC9}" type="presOf" srcId="{F2F813D1-CA98-4721-AB19-5A0DD2F28391}" destId="{4F090E44-26A1-4C55-951E-C0E236E3B79A}" srcOrd="0" destOrd="0" presId="urn:microsoft.com/office/officeart/2005/8/layout/vList2"/>
    <dgm:cxn modelId="{5F9AF635-242B-468F-BE0C-A2858595CA6A}" srcId="{B0F995BC-CEB0-4CFE-BB47-E1106CE8A985}" destId="{F2F813D1-CA98-4721-AB19-5A0DD2F28391}" srcOrd="0" destOrd="0" parTransId="{1DC576B9-651E-4ED4-9D03-09CA2D94507B}" sibTransId="{996CFCA3-4DB2-4295-BE03-F9FDFB50F094}"/>
    <dgm:cxn modelId="{7A66A7CA-A3DE-4104-87A7-AFA9BE15B2B6}" type="presOf" srcId="{B0F995BC-CEB0-4CFE-BB47-E1106CE8A985}" destId="{94E3FC1F-2CF1-42BE-ABD3-65E3D68A5C64}" srcOrd="0" destOrd="0" presId="urn:microsoft.com/office/officeart/2005/8/layout/vList2"/>
    <dgm:cxn modelId="{15DA5083-7FA6-4F3D-ADB5-5E633E698BDD}" type="presParOf" srcId="{94E3FC1F-2CF1-42BE-ABD3-65E3D68A5C64}" destId="{4F090E44-26A1-4C55-951E-C0E236E3B79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C18C18-ED4F-40CC-9E8C-81A528FFDDA3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C5D81994-235A-4ECF-B288-CD12938AD349}">
      <dgm:prSet/>
      <dgm:spPr/>
      <dgm:t>
        <a:bodyPr/>
        <a:lstStyle/>
        <a:p>
          <a:pPr algn="ctr" rtl="0"/>
          <a:r>
            <a:rPr lang="en-US" dirty="0" smtClean="0">
              <a:latin typeface="Arial" pitchFamily="34" charset="0"/>
              <a:cs typeface="Arial" pitchFamily="34" charset="0"/>
            </a:rPr>
            <a:t>Procedure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CF549D5D-DE6B-411A-AAAD-903D15618342}" type="parTrans" cxnId="{AEC55E7C-4CB1-4B83-A041-3778EB4771FB}">
      <dgm:prSet/>
      <dgm:spPr/>
      <dgm:t>
        <a:bodyPr/>
        <a:lstStyle/>
        <a:p>
          <a:endParaRPr lang="en-US"/>
        </a:p>
      </dgm:t>
    </dgm:pt>
    <dgm:pt modelId="{9B507101-7EC6-4965-8BC5-27F40F44F625}" type="sibTrans" cxnId="{AEC55E7C-4CB1-4B83-A041-3778EB4771FB}">
      <dgm:prSet/>
      <dgm:spPr/>
      <dgm:t>
        <a:bodyPr/>
        <a:lstStyle/>
        <a:p>
          <a:endParaRPr lang="en-US"/>
        </a:p>
      </dgm:t>
    </dgm:pt>
    <dgm:pt modelId="{850FAE11-E0CC-486E-8002-5F9A3384715B}" type="pres">
      <dgm:prSet presAssocID="{A7C18C18-ED4F-40CC-9E8C-81A528FFDD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FDA214-B1F9-47F1-BED1-DC37540C5833}" type="pres">
      <dgm:prSet presAssocID="{C5D81994-235A-4ECF-B288-CD12938AD349}" presName="parentText" presStyleLbl="node1" presStyleIdx="0" presStyleCnt="1" custLinFactNeighborX="-4124" custLinFactNeighborY="698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FC173C-3982-4B51-BCEF-C24BE7303074}" type="presOf" srcId="{C5D81994-235A-4ECF-B288-CD12938AD349}" destId="{62FDA214-B1F9-47F1-BED1-DC37540C5833}" srcOrd="0" destOrd="0" presId="urn:microsoft.com/office/officeart/2005/8/layout/vList2"/>
    <dgm:cxn modelId="{AEC55E7C-4CB1-4B83-A041-3778EB4771FB}" srcId="{A7C18C18-ED4F-40CC-9E8C-81A528FFDDA3}" destId="{C5D81994-235A-4ECF-B288-CD12938AD349}" srcOrd="0" destOrd="0" parTransId="{CF549D5D-DE6B-411A-AAAD-903D15618342}" sibTransId="{9B507101-7EC6-4965-8BC5-27F40F44F625}"/>
    <dgm:cxn modelId="{2C145445-3738-43C5-8BCE-A90F56F28AA8}" type="presOf" srcId="{A7C18C18-ED4F-40CC-9E8C-81A528FFDDA3}" destId="{850FAE11-E0CC-486E-8002-5F9A3384715B}" srcOrd="0" destOrd="0" presId="urn:microsoft.com/office/officeart/2005/8/layout/vList2"/>
    <dgm:cxn modelId="{13A65522-20AB-44B0-A396-2528E8F307BA}" type="presParOf" srcId="{850FAE11-E0CC-486E-8002-5F9A3384715B}" destId="{62FDA214-B1F9-47F1-BED1-DC37540C58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DF65BE-B4F6-4060-961D-3B359D002B67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ABB01EC-8B97-43BD-9CF4-2EFBE2496809}">
      <dgm:prSet/>
      <dgm:spPr/>
      <dgm:t>
        <a:bodyPr/>
        <a:lstStyle/>
        <a:p>
          <a:pPr algn="ctr" rtl="0"/>
          <a:r>
            <a:rPr lang="en-US" dirty="0" smtClean="0">
              <a:latin typeface="Arial" pitchFamily="34" charset="0"/>
              <a:cs typeface="Arial" pitchFamily="34" charset="0"/>
            </a:rPr>
            <a:t>Results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93FAF889-5FF7-408A-B675-DC267DB56A81}" type="parTrans" cxnId="{24A7C9D1-2174-4B99-8A3F-A6396F69D0F4}">
      <dgm:prSet/>
      <dgm:spPr/>
      <dgm:t>
        <a:bodyPr/>
        <a:lstStyle/>
        <a:p>
          <a:endParaRPr lang="en-US"/>
        </a:p>
      </dgm:t>
    </dgm:pt>
    <dgm:pt modelId="{2E50C89D-2098-411E-B88D-E791B27CFB62}" type="sibTrans" cxnId="{24A7C9D1-2174-4B99-8A3F-A6396F69D0F4}">
      <dgm:prSet/>
      <dgm:spPr/>
      <dgm:t>
        <a:bodyPr/>
        <a:lstStyle/>
        <a:p>
          <a:endParaRPr lang="en-US"/>
        </a:p>
      </dgm:t>
    </dgm:pt>
    <dgm:pt modelId="{ED9A3241-4277-44BE-ABE9-9ABB9548B587}" type="pres">
      <dgm:prSet presAssocID="{2CDF65BE-B4F6-4060-961D-3B359D002B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1E6320-034C-4583-A293-9FF6406F9A38}" type="pres">
      <dgm:prSet presAssocID="{8ABB01EC-8B97-43BD-9CF4-2EFBE2496809}" presName="parentText" presStyleLbl="node1" presStyleIdx="0" presStyleCnt="1" custLinFactNeighborY="-237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620304-B616-432F-A52A-9AA5456EA065}" type="presOf" srcId="{2CDF65BE-B4F6-4060-961D-3B359D002B67}" destId="{ED9A3241-4277-44BE-ABE9-9ABB9548B587}" srcOrd="0" destOrd="0" presId="urn:microsoft.com/office/officeart/2005/8/layout/vList2"/>
    <dgm:cxn modelId="{24A7C9D1-2174-4B99-8A3F-A6396F69D0F4}" srcId="{2CDF65BE-B4F6-4060-961D-3B359D002B67}" destId="{8ABB01EC-8B97-43BD-9CF4-2EFBE2496809}" srcOrd="0" destOrd="0" parTransId="{93FAF889-5FF7-408A-B675-DC267DB56A81}" sibTransId="{2E50C89D-2098-411E-B88D-E791B27CFB62}"/>
    <dgm:cxn modelId="{71A6BB18-3BBE-4187-9D6B-446534BE3F00}" type="presOf" srcId="{8ABB01EC-8B97-43BD-9CF4-2EFBE2496809}" destId="{F91E6320-034C-4583-A293-9FF6406F9A38}" srcOrd="0" destOrd="0" presId="urn:microsoft.com/office/officeart/2005/8/layout/vList2"/>
    <dgm:cxn modelId="{17522E28-6366-4931-90A3-0A7157899EB1}" type="presParOf" srcId="{ED9A3241-4277-44BE-ABE9-9ABB9548B587}" destId="{F91E6320-034C-4583-A293-9FF6406F9A3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58000C-38A7-4489-8BDB-BD10FEEAF531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DB84F69-E87A-45FA-B766-0686CFADC4C3}">
      <dgm:prSet/>
      <dgm:spPr/>
      <dgm:t>
        <a:bodyPr/>
        <a:lstStyle/>
        <a:p>
          <a:pPr algn="ctr" rtl="0"/>
          <a:r>
            <a:rPr lang="en-US" dirty="0" smtClean="0">
              <a:latin typeface="Arial" pitchFamily="34" charset="0"/>
              <a:cs typeface="Arial" pitchFamily="34" charset="0"/>
            </a:rPr>
            <a:t>Discussion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29F7830E-7DC4-4B0E-B5F4-2AD9A59375E0}" type="parTrans" cxnId="{0F7A9554-128F-4CEE-8B19-465268835CA0}">
      <dgm:prSet/>
      <dgm:spPr/>
      <dgm:t>
        <a:bodyPr/>
        <a:lstStyle/>
        <a:p>
          <a:endParaRPr lang="en-US"/>
        </a:p>
      </dgm:t>
    </dgm:pt>
    <dgm:pt modelId="{7C12ED34-F5EF-4680-833A-026A7FBE66DC}" type="sibTrans" cxnId="{0F7A9554-128F-4CEE-8B19-465268835CA0}">
      <dgm:prSet/>
      <dgm:spPr/>
      <dgm:t>
        <a:bodyPr/>
        <a:lstStyle/>
        <a:p>
          <a:endParaRPr lang="en-US"/>
        </a:p>
      </dgm:t>
    </dgm:pt>
    <dgm:pt modelId="{CF79D8F3-0437-44CD-833A-308545D12EFB}" type="pres">
      <dgm:prSet presAssocID="{D158000C-38A7-4489-8BDB-BD10FEEAF5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9C22C0-87D2-4CB4-8969-9C74C716DCB8}" type="pres">
      <dgm:prSet presAssocID="{8DB84F69-E87A-45FA-B766-0686CFADC4C3}" presName="parentText" presStyleLbl="node1" presStyleIdx="0" presStyleCnt="1" custLinFactNeighborY="287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7A9554-128F-4CEE-8B19-465268835CA0}" srcId="{D158000C-38A7-4489-8BDB-BD10FEEAF531}" destId="{8DB84F69-E87A-45FA-B766-0686CFADC4C3}" srcOrd="0" destOrd="0" parTransId="{29F7830E-7DC4-4B0E-B5F4-2AD9A59375E0}" sibTransId="{7C12ED34-F5EF-4680-833A-026A7FBE66DC}"/>
    <dgm:cxn modelId="{EC070162-BD13-4418-B112-6BBFCEF79372}" type="presOf" srcId="{8DB84F69-E87A-45FA-B766-0686CFADC4C3}" destId="{279C22C0-87D2-4CB4-8969-9C74C716DCB8}" srcOrd="0" destOrd="0" presId="urn:microsoft.com/office/officeart/2005/8/layout/vList2"/>
    <dgm:cxn modelId="{AE6B97C4-4E92-4584-B561-66DCCB9F5142}" type="presOf" srcId="{D158000C-38A7-4489-8BDB-BD10FEEAF531}" destId="{CF79D8F3-0437-44CD-833A-308545D12EFB}" srcOrd="0" destOrd="0" presId="urn:microsoft.com/office/officeart/2005/8/layout/vList2"/>
    <dgm:cxn modelId="{695446C3-3D40-4156-9459-3D78B11D8E67}" type="presParOf" srcId="{CF79D8F3-0437-44CD-833A-308545D12EFB}" destId="{279C22C0-87D2-4CB4-8969-9C74C716DC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B6332E-4283-47BF-975F-B4DDD165BF19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660243DF-69FE-49EB-A5E7-74AE69648C5E}">
      <dgm:prSet/>
      <dgm:spPr/>
      <dgm:t>
        <a:bodyPr/>
        <a:lstStyle/>
        <a:p>
          <a:pPr algn="ctr" rtl="0"/>
          <a:r>
            <a:rPr lang="en-US" dirty="0" smtClean="0">
              <a:latin typeface="Arial" pitchFamily="34" charset="0"/>
              <a:cs typeface="Arial" pitchFamily="34" charset="0"/>
            </a:rPr>
            <a:t>Conclusions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5826F7A0-984A-4E13-93EE-B3268C23508D}" type="parTrans" cxnId="{373E777A-5BDE-4F16-A683-E707BAF1A6D1}">
      <dgm:prSet/>
      <dgm:spPr/>
      <dgm:t>
        <a:bodyPr/>
        <a:lstStyle/>
        <a:p>
          <a:pPr algn="ctr"/>
          <a:endParaRPr lang="en-US"/>
        </a:p>
      </dgm:t>
    </dgm:pt>
    <dgm:pt modelId="{B4BE74DB-F88D-42BC-9086-2FD4F9736B6E}" type="sibTrans" cxnId="{373E777A-5BDE-4F16-A683-E707BAF1A6D1}">
      <dgm:prSet/>
      <dgm:spPr/>
      <dgm:t>
        <a:bodyPr/>
        <a:lstStyle/>
        <a:p>
          <a:pPr algn="ctr"/>
          <a:endParaRPr lang="en-US"/>
        </a:p>
      </dgm:t>
    </dgm:pt>
    <dgm:pt modelId="{BD65D085-F851-4404-A1C9-8908C9350947}" type="pres">
      <dgm:prSet presAssocID="{01B6332E-4283-47BF-975F-B4DDD165BF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F08EA2-2C96-4289-BC95-6F2C3280D345}" type="pres">
      <dgm:prSet presAssocID="{660243DF-69FE-49EB-A5E7-74AE69648C5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3E777A-5BDE-4F16-A683-E707BAF1A6D1}" srcId="{01B6332E-4283-47BF-975F-B4DDD165BF19}" destId="{660243DF-69FE-49EB-A5E7-74AE69648C5E}" srcOrd="0" destOrd="0" parTransId="{5826F7A0-984A-4E13-93EE-B3268C23508D}" sibTransId="{B4BE74DB-F88D-42BC-9086-2FD4F9736B6E}"/>
    <dgm:cxn modelId="{D97D469F-1DAF-414D-8FCF-7ED34540B5D1}" type="presOf" srcId="{01B6332E-4283-47BF-975F-B4DDD165BF19}" destId="{BD65D085-F851-4404-A1C9-8908C9350947}" srcOrd="0" destOrd="0" presId="urn:microsoft.com/office/officeart/2005/8/layout/vList2"/>
    <dgm:cxn modelId="{6F87D1D9-D1A9-40CC-91D2-26FF9A05834E}" type="presOf" srcId="{660243DF-69FE-49EB-A5E7-74AE69648C5E}" destId="{1DF08EA2-2C96-4289-BC95-6F2C3280D345}" srcOrd="0" destOrd="0" presId="urn:microsoft.com/office/officeart/2005/8/layout/vList2"/>
    <dgm:cxn modelId="{F622DE7C-BB07-4A7C-9182-0EC343220820}" type="presParOf" srcId="{BD65D085-F851-4404-A1C9-8908C9350947}" destId="{1DF08EA2-2C96-4289-BC95-6F2C3280D3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FFEB60-56CF-462B-8EBD-063B9B038ABB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16D7B53-EFF9-4640-8427-9F1DEEE4469F}">
      <dgm:prSet/>
      <dgm:spPr/>
      <dgm:t>
        <a:bodyPr/>
        <a:lstStyle/>
        <a:p>
          <a:pPr algn="ctr" rtl="0"/>
          <a:r>
            <a:rPr lang="en-US" dirty="0" smtClean="0">
              <a:latin typeface="Arial" pitchFamily="34" charset="0"/>
              <a:cs typeface="Arial" pitchFamily="34" charset="0"/>
            </a:rPr>
            <a:t>Acknowledgments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B5E69D29-E094-4103-87C7-50A2B04381D4}" type="parTrans" cxnId="{7FCA58D7-7D8B-4AAB-BA3C-85BBC9F80FE5}">
      <dgm:prSet/>
      <dgm:spPr/>
      <dgm:t>
        <a:bodyPr/>
        <a:lstStyle/>
        <a:p>
          <a:endParaRPr lang="en-US"/>
        </a:p>
      </dgm:t>
    </dgm:pt>
    <dgm:pt modelId="{79621857-A039-4CFA-B4D7-063E3019F97A}" type="sibTrans" cxnId="{7FCA58D7-7D8B-4AAB-BA3C-85BBC9F80FE5}">
      <dgm:prSet/>
      <dgm:spPr/>
      <dgm:t>
        <a:bodyPr/>
        <a:lstStyle/>
        <a:p>
          <a:endParaRPr lang="en-US"/>
        </a:p>
      </dgm:t>
    </dgm:pt>
    <dgm:pt modelId="{F29ED7A0-69B2-416E-8FA0-D79BC0831135}" type="pres">
      <dgm:prSet presAssocID="{6DFFEB60-56CF-462B-8EBD-063B9B038A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5D76E1-B7B2-4302-88A9-5F396BB00147}" type="pres">
      <dgm:prSet presAssocID="{616D7B53-EFF9-4640-8427-9F1DEEE4469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B139CD-3D07-4FD1-85D4-EF79FA89B951}" type="presOf" srcId="{6DFFEB60-56CF-462B-8EBD-063B9B038ABB}" destId="{F29ED7A0-69B2-416E-8FA0-D79BC0831135}" srcOrd="0" destOrd="0" presId="urn:microsoft.com/office/officeart/2005/8/layout/vList2"/>
    <dgm:cxn modelId="{D3A8EF70-31CA-425D-A38F-06FF73B26AB1}" type="presOf" srcId="{616D7B53-EFF9-4640-8427-9F1DEEE4469F}" destId="{A85D76E1-B7B2-4302-88A9-5F396BB00147}" srcOrd="0" destOrd="0" presId="urn:microsoft.com/office/officeart/2005/8/layout/vList2"/>
    <dgm:cxn modelId="{7FCA58D7-7D8B-4AAB-BA3C-85BBC9F80FE5}" srcId="{6DFFEB60-56CF-462B-8EBD-063B9B038ABB}" destId="{616D7B53-EFF9-4640-8427-9F1DEEE4469F}" srcOrd="0" destOrd="0" parTransId="{B5E69D29-E094-4103-87C7-50A2B04381D4}" sibTransId="{79621857-A039-4CFA-B4D7-063E3019F97A}"/>
    <dgm:cxn modelId="{5A4C8BA0-F73B-49BD-BB3C-37F097C53A8F}" type="presParOf" srcId="{F29ED7A0-69B2-416E-8FA0-D79BC0831135}" destId="{A85D76E1-B7B2-4302-88A9-5F396BB0014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2753B5-1971-4951-ABC8-4F884E6CCBA7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13DEEF9-AE54-432A-AC55-B5599929340F}">
      <dgm:prSet/>
      <dgm:spPr/>
      <dgm:t>
        <a:bodyPr/>
        <a:lstStyle/>
        <a:p>
          <a:pPr algn="ctr" rtl="0"/>
          <a:r>
            <a:rPr lang="en-US" dirty="0" smtClean="0"/>
            <a:t>Future Work</a:t>
          </a:r>
          <a:endParaRPr lang="en-US" dirty="0"/>
        </a:p>
      </dgm:t>
    </dgm:pt>
    <dgm:pt modelId="{8BEDF872-22A7-4774-A7BF-80482F5A320E}" type="parTrans" cxnId="{2246233F-6A05-49A2-97C0-B89D742386C3}">
      <dgm:prSet/>
      <dgm:spPr/>
      <dgm:t>
        <a:bodyPr/>
        <a:lstStyle/>
        <a:p>
          <a:endParaRPr lang="en-US"/>
        </a:p>
      </dgm:t>
    </dgm:pt>
    <dgm:pt modelId="{90E39976-14CC-42D1-8CB1-CE2BA6E51DE9}" type="sibTrans" cxnId="{2246233F-6A05-49A2-97C0-B89D742386C3}">
      <dgm:prSet/>
      <dgm:spPr/>
      <dgm:t>
        <a:bodyPr/>
        <a:lstStyle/>
        <a:p>
          <a:endParaRPr lang="en-US"/>
        </a:p>
      </dgm:t>
    </dgm:pt>
    <dgm:pt modelId="{4A73D1A0-A22C-4366-9AC0-4A74FED6E7C8}" type="pres">
      <dgm:prSet presAssocID="{532753B5-1971-4951-ABC8-4F884E6CCB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E1A027-B303-4A16-B3F5-A6E2D5AF4DA7}" type="pres">
      <dgm:prSet presAssocID="{913DEEF9-AE54-432A-AC55-B5599929340F}" presName="parentText" presStyleLbl="node1" presStyleIdx="0" presStyleCnt="1" custLinFactNeighborX="0" custLinFactNeighborY="-290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79EA84-301B-4672-B44F-24B8473E4108}" type="presOf" srcId="{913DEEF9-AE54-432A-AC55-B5599929340F}" destId="{C7E1A027-B303-4A16-B3F5-A6E2D5AF4DA7}" srcOrd="0" destOrd="0" presId="urn:microsoft.com/office/officeart/2005/8/layout/vList2"/>
    <dgm:cxn modelId="{93906DE2-76A9-49E3-A2E8-575813EE7E9A}" type="presOf" srcId="{532753B5-1971-4951-ABC8-4F884E6CCBA7}" destId="{4A73D1A0-A22C-4366-9AC0-4A74FED6E7C8}" srcOrd="0" destOrd="0" presId="urn:microsoft.com/office/officeart/2005/8/layout/vList2"/>
    <dgm:cxn modelId="{2246233F-6A05-49A2-97C0-B89D742386C3}" srcId="{532753B5-1971-4951-ABC8-4F884E6CCBA7}" destId="{913DEEF9-AE54-432A-AC55-B5599929340F}" srcOrd="0" destOrd="0" parTransId="{8BEDF872-22A7-4774-A7BF-80482F5A320E}" sibTransId="{90E39976-14CC-42D1-8CB1-CE2BA6E51DE9}"/>
    <dgm:cxn modelId="{913F59C0-C6E9-495F-B4AC-651A413E064B}" type="presParOf" srcId="{4A73D1A0-A22C-4366-9AC0-4A74FED6E7C8}" destId="{C7E1A027-B303-4A16-B3F5-A6E2D5AF4DA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7C81D-4BF7-4606-AEDD-0FC3CF09695B}">
      <dsp:nvSpPr>
        <dsp:cNvPr id="0" name=""/>
        <dsp:cNvSpPr/>
      </dsp:nvSpPr>
      <dsp:spPr>
        <a:xfrm>
          <a:off x="0" y="3464"/>
          <a:ext cx="12725400" cy="1193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>
              <a:latin typeface="Arial" pitchFamily="34" charset="0"/>
              <a:cs typeface="Arial" pitchFamily="34" charset="0"/>
            </a:rPr>
            <a:t>Introduction</a:t>
          </a:r>
          <a:endParaRPr lang="en-US" sz="5100" kern="1200" dirty="0">
            <a:latin typeface="Arial" pitchFamily="34" charset="0"/>
            <a:cs typeface="Arial" pitchFamily="34" charset="0"/>
          </a:endParaRPr>
        </a:p>
      </dsp:txBody>
      <dsp:txXfrm>
        <a:off x="58257" y="61721"/>
        <a:ext cx="12608886" cy="1076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90E44-26A1-4C55-951E-C0E236E3B79A}">
      <dsp:nvSpPr>
        <dsp:cNvPr id="0" name=""/>
        <dsp:cNvSpPr/>
      </dsp:nvSpPr>
      <dsp:spPr>
        <a:xfrm>
          <a:off x="0" y="2927"/>
          <a:ext cx="8001000" cy="1193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>
              <a:latin typeface="Arial" pitchFamily="34" charset="0"/>
              <a:cs typeface="Arial" pitchFamily="34" charset="0"/>
            </a:rPr>
            <a:t>Broader Impact</a:t>
          </a:r>
          <a:endParaRPr lang="en-US" sz="5100" kern="1200" dirty="0">
            <a:latin typeface="Arial" pitchFamily="34" charset="0"/>
            <a:cs typeface="Arial" pitchFamily="34" charset="0"/>
          </a:endParaRPr>
        </a:p>
      </dsp:txBody>
      <dsp:txXfrm>
        <a:off x="58257" y="61184"/>
        <a:ext cx="7884486" cy="10768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DA214-B1F9-47F1-BED1-DC37540C5833}">
      <dsp:nvSpPr>
        <dsp:cNvPr id="0" name=""/>
        <dsp:cNvSpPr/>
      </dsp:nvSpPr>
      <dsp:spPr>
        <a:xfrm>
          <a:off x="0" y="6928"/>
          <a:ext cx="7162800" cy="1193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>
              <a:latin typeface="Arial" pitchFamily="34" charset="0"/>
              <a:cs typeface="Arial" pitchFamily="34" charset="0"/>
            </a:rPr>
            <a:t>Procedure</a:t>
          </a:r>
          <a:endParaRPr lang="en-US" sz="5100" kern="1200" dirty="0">
            <a:latin typeface="Arial" pitchFamily="34" charset="0"/>
            <a:cs typeface="Arial" pitchFamily="34" charset="0"/>
          </a:endParaRPr>
        </a:p>
      </dsp:txBody>
      <dsp:txXfrm>
        <a:off x="58257" y="65185"/>
        <a:ext cx="7046286" cy="10768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E6320-034C-4583-A293-9FF6406F9A38}">
      <dsp:nvSpPr>
        <dsp:cNvPr id="0" name=""/>
        <dsp:cNvSpPr/>
      </dsp:nvSpPr>
      <dsp:spPr>
        <a:xfrm>
          <a:off x="0" y="0"/>
          <a:ext cx="9753600" cy="131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>
              <a:latin typeface="Arial" pitchFamily="34" charset="0"/>
              <a:cs typeface="Arial" pitchFamily="34" charset="0"/>
            </a:rPr>
            <a:t>Results</a:t>
          </a:r>
          <a:endParaRPr lang="en-US" sz="5600" kern="1200" dirty="0">
            <a:latin typeface="Arial" pitchFamily="34" charset="0"/>
            <a:cs typeface="Arial" pitchFamily="34" charset="0"/>
          </a:endParaRPr>
        </a:p>
      </dsp:txBody>
      <dsp:txXfrm>
        <a:off x="63968" y="63968"/>
        <a:ext cx="9625664" cy="11824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C22C0-87D2-4CB4-8969-9C74C716DCB8}">
      <dsp:nvSpPr>
        <dsp:cNvPr id="0" name=""/>
        <dsp:cNvSpPr/>
      </dsp:nvSpPr>
      <dsp:spPr>
        <a:xfrm>
          <a:off x="0" y="13039"/>
          <a:ext cx="9677400" cy="131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>
              <a:latin typeface="Arial" pitchFamily="34" charset="0"/>
              <a:cs typeface="Arial" pitchFamily="34" charset="0"/>
            </a:rPr>
            <a:t>Discussion</a:t>
          </a:r>
          <a:endParaRPr lang="en-US" sz="5600" kern="1200" dirty="0">
            <a:latin typeface="Arial" pitchFamily="34" charset="0"/>
            <a:cs typeface="Arial" pitchFamily="34" charset="0"/>
          </a:endParaRPr>
        </a:p>
      </dsp:txBody>
      <dsp:txXfrm>
        <a:off x="63968" y="77007"/>
        <a:ext cx="9549464" cy="11824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08EA2-2C96-4289-BC95-6F2C3280D345}">
      <dsp:nvSpPr>
        <dsp:cNvPr id="0" name=""/>
        <dsp:cNvSpPr/>
      </dsp:nvSpPr>
      <dsp:spPr>
        <a:xfrm>
          <a:off x="0" y="6519"/>
          <a:ext cx="7924800" cy="131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>
              <a:latin typeface="Arial" pitchFamily="34" charset="0"/>
              <a:cs typeface="Arial" pitchFamily="34" charset="0"/>
            </a:rPr>
            <a:t>Conclusions</a:t>
          </a:r>
          <a:endParaRPr lang="en-US" sz="5600" kern="1200" dirty="0">
            <a:latin typeface="Arial" pitchFamily="34" charset="0"/>
            <a:cs typeface="Arial" pitchFamily="34" charset="0"/>
          </a:endParaRPr>
        </a:p>
      </dsp:txBody>
      <dsp:txXfrm>
        <a:off x="63968" y="70487"/>
        <a:ext cx="7796864" cy="11824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D76E1-B7B2-4302-88A9-5F396BB00147}">
      <dsp:nvSpPr>
        <dsp:cNvPr id="0" name=""/>
        <dsp:cNvSpPr/>
      </dsp:nvSpPr>
      <dsp:spPr>
        <a:xfrm>
          <a:off x="0" y="6519"/>
          <a:ext cx="13030200" cy="131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>
              <a:latin typeface="Arial" pitchFamily="34" charset="0"/>
              <a:cs typeface="Arial" pitchFamily="34" charset="0"/>
            </a:rPr>
            <a:t>Acknowledgments</a:t>
          </a:r>
          <a:endParaRPr lang="en-US" sz="5600" kern="1200" dirty="0">
            <a:latin typeface="Arial" pitchFamily="34" charset="0"/>
            <a:cs typeface="Arial" pitchFamily="34" charset="0"/>
          </a:endParaRPr>
        </a:p>
      </dsp:txBody>
      <dsp:txXfrm>
        <a:off x="63968" y="70487"/>
        <a:ext cx="12902264" cy="11824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E1A027-B303-4A16-B3F5-A6E2D5AF4DA7}">
      <dsp:nvSpPr>
        <dsp:cNvPr id="0" name=""/>
        <dsp:cNvSpPr/>
      </dsp:nvSpPr>
      <dsp:spPr>
        <a:xfrm>
          <a:off x="0" y="0"/>
          <a:ext cx="8077200" cy="13191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Future Work</a:t>
          </a:r>
          <a:endParaRPr lang="en-US" sz="5500" kern="1200" dirty="0"/>
        </a:p>
      </dsp:txBody>
      <dsp:txXfrm>
        <a:off x="64397" y="64397"/>
        <a:ext cx="7948406" cy="1190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8AB10-8AB1-4689-867A-E276C1625BF6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54F55-1EA4-4039-A8EE-998301B90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8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ringerimages.com/Images/MedicineAndPublicHealth/1-10.1007_s00776-008-1317-4-9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3"/>
              </a:rPr>
              <a:t>Bone resorption image:</a:t>
            </a:r>
          </a:p>
          <a:p>
            <a:r>
              <a:rPr lang="en-US" dirty="0" smtClean="0">
                <a:hlinkClick r:id="rId3"/>
              </a:rPr>
              <a:t>http://www.springerimages.com/Images/MedicineAndPublicHealth/1-10.1007_s00776-008-1317-4-9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54F55-1EA4-4039-A8EE-998301B904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9657929"/>
            <a:ext cx="34198560" cy="6664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17617440"/>
            <a:ext cx="28163520" cy="7945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37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7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13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151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188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226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264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302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206EC-2E65-47E9-8105-D9923F312DF6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904A-2927-454A-8732-4D4F0C276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206EC-2E65-47E9-8105-D9923F312DF6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904A-2927-454A-8732-4D4F0C276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169360" y="1245028"/>
            <a:ext cx="9052560" cy="26526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0" y="1245028"/>
            <a:ext cx="26487120" cy="26526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206EC-2E65-47E9-8105-D9923F312DF6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904A-2927-454A-8732-4D4F0C276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206EC-2E65-47E9-8105-D9923F312DF6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904A-2927-454A-8732-4D4F0C276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7" y="19977949"/>
            <a:ext cx="34198560" cy="6174740"/>
          </a:xfrm>
        </p:spPr>
        <p:txBody>
          <a:bodyPr anchor="t"/>
          <a:lstStyle>
            <a:lvl1pPr algn="l">
              <a:defRPr sz="17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7" y="13177101"/>
            <a:ext cx="34198560" cy="6800848"/>
          </a:xfrm>
        </p:spPr>
        <p:txBody>
          <a:bodyPr anchor="b"/>
          <a:lstStyle>
            <a:lvl1pPr marL="0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1pPr>
            <a:lvl2pPr marL="2037786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4075572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3pPr>
            <a:lvl4pPr marL="6113358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4pPr>
            <a:lvl5pPr marL="8151144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5pPr>
            <a:lvl6pPr marL="10188931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6pPr>
            <a:lvl7pPr marL="12226717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7pPr>
            <a:lvl8pPr marL="14264503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8pPr>
            <a:lvl9pPr marL="16302289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206EC-2E65-47E9-8105-D9923F312DF6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904A-2927-454A-8732-4D4F0C276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7254242"/>
            <a:ext cx="17769840" cy="20517699"/>
          </a:xfrm>
        </p:spPr>
        <p:txBody>
          <a:bodyPr/>
          <a:lstStyle>
            <a:lvl1pPr>
              <a:defRPr sz="12500"/>
            </a:lvl1pPr>
            <a:lvl2pPr>
              <a:defRPr sz="10700"/>
            </a:lvl2pPr>
            <a:lvl3pPr>
              <a:defRPr sz="89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52080" y="7254242"/>
            <a:ext cx="17769840" cy="20517699"/>
          </a:xfrm>
        </p:spPr>
        <p:txBody>
          <a:bodyPr/>
          <a:lstStyle>
            <a:lvl1pPr>
              <a:defRPr sz="12500"/>
            </a:lvl1pPr>
            <a:lvl2pPr>
              <a:defRPr sz="10700"/>
            </a:lvl2pPr>
            <a:lvl3pPr>
              <a:defRPr sz="89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206EC-2E65-47E9-8105-D9923F312DF6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904A-2927-454A-8732-4D4F0C276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6959179"/>
            <a:ext cx="17776827" cy="2900254"/>
          </a:xfrm>
        </p:spPr>
        <p:txBody>
          <a:bodyPr anchor="b"/>
          <a:lstStyle>
            <a:lvl1pPr marL="0" indent="0">
              <a:buNone/>
              <a:defRPr sz="10700" b="1"/>
            </a:lvl1pPr>
            <a:lvl2pPr marL="2037786" indent="0">
              <a:buNone/>
              <a:defRPr sz="8900" b="1"/>
            </a:lvl2pPr>
            <a:lvl3pPr marL="4075572" indent="0">
              <a:buNone/>
              <a:defRPr sz="8000" b="1"/>
            </a:lvl3pPr>
            <a:lvl4pPr marL="6113358" indent="0">
              <a:buNone/>
              <a:defRPr sz="7100" b="1"/>
            </a:lvl4pPr>
            <a:lvl5pPr marL="8151144" indent="0">
              <a:buNone/>
              <a:defRPr sz="7100" b="1"/>
            </a:lvl5pPr>
            <a:lvl6pPr marL="10188931" indent="0">
              <a:buNone/>
              <a:defRPr sz="7100" b="1"/>
            </a:lvl6pPr>
            <a:lvl7pPr marL="12226717" indent="0">
              <a:buNone/>
              <a:defRPr sz="7100" b="1"/>
            </a:lvl7pPr>
            <a:lvl8pPr marL="14264503" indent="0">
              <a:buNone/>
              <a:defRPr sz="7100" b="1"/>
            </a:lvl8pPr>
            <a:lvl9pPr marL="16302289" indent="0">
              <a:buNone/>
              <a:defRPr sz="7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680" y="9859433"/>
            <a:ext cx="17776827" cy="17912506"/>
          </a:xfrm>
        </p:spPr>
        <p:txBody>
          <a:bodyPr/>
          <a:lstStyle>
            <a:lvl1pPr>
              <a:defRPr sz="10700"/>
            </a:lvl1pPr>
            <a:lvl2pPr>
              <a:defRPr sz="8900"/>
            </a:lvl2pPr>
            <a:lvl3pPr>
              <a:defRPr sz="80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112" y="6959179"/>
            <a:ext cx="17783810" cy="2900254"/>
          </a:xfrm>
        </p:spPr>
        <p:txBody>
          <a:bodyPr anchor="b"/>
          <a:lstStyle>
            <a:lvl1pPr marL="0" indent="0">
              <a:buNone/>
              <a:defRPr sz="10700" b="1"/>
            </a:lvl1pPr>
            <a:lvl2pPr marL="2037786" indent="0">
              <a:buNone/>
              <a:defRPr sz="8900" b="1"/>
            </a:lvl2pPr>
            <a:lvl3pPr marL="4075572" indent="0">
              <a:buNone/>
              <a:defRPr sz="8000" b="1"/>
            </a:lvl3pPr>
            <a:lvl4pPr marL="6113358" indent="0">
              <a:buNone/>
              <a:defRPr sz="7100" b="1"/>
            </a:lvl4pPr>
            <a:lvl5pPr marL="8151144" indent="0">
              <a:buNone/>
              <a:defRPr sz="7100" b="1"/>
            </a:lvl5pPr>
            <a:lvl6pPr marL="10188931" indent="0">
              <a:buNone/>
              <a:defRPr sz="7100" b="1"/>
            </a:lvl6pPr>
            <a:lvl7pPr marL="12226717" indent="0">
              <a:buNone/>
              <a:defRPr sz="7100" b="1"/>
            </a:lvl7pPr>
            <a:lvl8pPr marL="14264503" indent="0">
              <a:buNone/>
              <a:defRPr sz="7100" b="1"/>
            </a:lvl8pPr>
            <a:lvl9pPr marL="16302289" indent="0">
              <a:buNone/>
              <a:defRPr sz="7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2" y="9859433"/>
            <a:ext cx="17783810" cy="17912506"/>
          </a:xfrm>
        </p:spPr>
        <p:txBody>
          <a:bodyPr/>
          <a:lstStyle>
            <a:lvl1pPr>
              <a:defRPr sz="10700"/>
            </a:lvl1pPr>
            <a:lvl2pPr>
              <a:defRPr sz="8900"/>
            </a:lvl2pPr>
            <a:lvl3pPr>
              <a:defRPr sz="80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206EC-2E65-47E9-8105-D9923F312DF6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904A-2927-454A-8732-4D4F0C276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206EC-2E65-47E9-8105-D9923F312DF6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904A-2927-454A-8732-4D4F0C276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206EC-2E65-47E9-8105-D9923F312DF6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904A-2927-454A-8732-4D4F0C276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2" y="1237827"/>
            <a:ext cx="13236577" cy="5267960"/>
          </a:xfrm>
        </p:spPr>
        <p:txBody>
          <a:bodyPr anchor="b"/>
          <a:lstStyle>
            <a:lvl1pPr algn="l">
              <a:defRPr sz="8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220" y="1237829"/>
            <a:ext cx="22491700" cy="26534112"/>
          </a:xfrm>
        </p:spPr>
        <p:txBody>
          <a:bodyPr/>
          <a:lstStyle>
            <a:lvl1pPr>
              <a:defRPr sz="14300"/>
            </a:lvl1pPr>
            <a:lvl2pPr>
              <a:defRPr sz="12500"/>
            </a:lvl2pPr>
            <a:lvl3pPr>
              <a:defRPr sz="107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682" y="6505789"/>
            <a:ext cx="13236577" cy="21266152"/>
          </a:xfrm>
        </p:spPr>
        <p:txBody>
          <a:bodyPr/>
          <a:lstStyle>
            <a:lvl1pPr marL="0" indent="0">
              <a:buNone/>
              <a:defRPr sz="6200"/>
            </a:lvl1pPr>
            <a:lvl2pPr marL="2037786" indent="0">
              <a:buNone/>
              <a:defRPr sz="5300"/>
            </a:lvl2pPr>
            <a:lvl3pPr marL="4075572" indent="0">
              <a:buNone/>
              <a:defRPr sz="4500"/>
            </a:lvl3pPr>
            <a:lvl4pPr marL="6113358" indent="0">
              <a:buNone/>
              <a:defRPr sz="4000"/>
            </a:lvl4pPr>
            <a:lvl5pPr marL="8151144" indent="0">
              <a:buNone/>
              <a:defRPr sz="4000"/>
            </a:lvl5pPr>
            <a:lvl6pPr marL="10188931" indent="0">
              <a:buNone/>
              <a:defRPr sz="4000"/>
            </a:lvl6pPr>
            <a:lvl7pPr marL="12226717" indent="0">
              <a:buNone/>
              <a:defRPr sz="4000"/>
            </a:lvl7pPr>
            <a:lvl8pPr marL="14264503" indent="0">
              <a:buNone/>
              <a:defRPr sz="4000"/>
            </a:lvl8pPr>
            <a:lvl9pPr marL="16302289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206EC-2E65-47E9-8105-D9923F312DF6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904A-2927-454A-8732-4D4F0C276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067" y="21762720"/>
            <a:ext cx="24140160" cy="2569212"/>
          </a:xfrm>
        </p:spPr>
        <p:txBody>
          <a:bodyPr anchor="b"/>
          <a:lstStyle>
            <a:lvl1pPr algn="l">
              <a:defRPr sz="8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067" y="2777913"/>
            <a:ext cx="24140160" cy="18653760"/>
          </a:xfrm>
        </p:spPr>
        <p:txBody>
          <a:bodyPr/>
          <a:lstStyle>
            <a:lvl1pPr marL="0" indent="0">
              <a:buNone/>
              <a:defRPr sz="14300"/>
            </a:lvl1pPr>
            <a:lvl2pPr marL="2037786" indent="0">
              <a:buNone/>
              <a:defRPr sz="12500"/>
            </a:lvl2pPr>
            <a:lvl3pPr marL="4075572" indent="0">
              <a:buNone/>
              <a:defRPr sz="10700"/>
            </a:lvl3pPr>
            <a:lvl4pPr marL="6113358" indent="0">
              <a:buNone/>
              <a:defRPr sz="8900"/>
            </a:lvl4pPr>
            <a:lvl5pPr marL="8151144" indent="0">
              <a:buNone/>
              <a:defRPr sz="8900"/>
            </a:lvl5pPr>
            <a:lvl6pPr marL="10188931" indent="0">
              <a:buNone/>
              <a:defRPr sz="8900"/>
            </a:lvl6pPr>
            <a:lvl7pPr marL="12226717" indent="0">
              <a:buNone/>
              <a:defRPr sz="8900"/>
            </a:lvl7pPr>
            <a:lvl8pPr marL="14264503" indent="0">
              <a:buNone/>
              <a:defRPr sz="8900"/>
            </a:lvl8pPr>
            <a:lvl9pPr marL="16302289" indent="0">
              <a:buNone/>
              <a:defRPr sz="8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067" y="24331932"/>
            <a:ext cx="24140160" cy="3648708"/>
          </a:xfrm>
        </p:spPr>
        <p:txBody>
          <a:bodyPr/>
          <a:lstStyle>
            <a:lvl1pPr marL="0" indent="0">
              <a:buNone/>
              <a:defRPr sz="6200"/>
            </a:lvl1pPr>
            <a:lvl2pPr marL="2037786" indent="0">
              <a:buNone/>
              <a:defRPr sz="5300"/>
            </a:lvl2pPr>
            <a:lvl3pPr marL="4075572" indent="0">
              <a:buNone/>
              <a:defRPr sz="4500"/>
            </a:lvl3pPr>
            <a:lvl4pPr marL="6113358" indent="0">
              <a:buNone/>
              <a:defRPr sz="4000"/>
            </a:lvl4pPr>
            <a:lvl5pPr marL="8151144" indent="0">
              <a:buNone/>
              <a:defRPr sz="4000"/>
            </a:lvl5pPr>
            <a:lvl6pPr marL="10188931" indent="0">
              <a:buNone/>
              <a:defRPr sz="4000"/>
            </a:lvl6pPr>
            <a:lvl7pPr marL="12226717" indent="0">
              <a:buNone/>
              <a:defRPr sz="4000"/>
            </a:lvl7pPr>
            <a:lvl8pPr marL="14264503" indent="0">
              <a:buNone/>
              <a:defRPr sz="4000"/>
            </a:lvl8pPr>
            <a:lvl9pPr marL="16302289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206EC-2E65-47E9-8105-D9923F312DF6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904A-2927-454A-8732-4D4F0C276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0" y="1245026"/>
            <a:ext cx="36210240" cy="5181600"/>
          </a:xfrm>
          <a:prstGeom prst="rect">
            <a:avLst/>
          </a:prstGeom>
        </p:spPr>
        <p:txBody>
          <a:bodyPr vert="horz" lIns="407557" tIns="203779" rIns="407557" bIns="20377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7254242"/>
            <a:ext cx="36210240" cy="20517699"/>
          </a:xfrm>
          <a:prstGeom prst="rect">
            <a:avLst/>
          </a:prstGeom>
        </p:spPr>
        <p:txBody>
          <a:bodyPr vert="horz" lIns="407557" tIns="203779" rIns="407557" bIns="2037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28815456"/>
            <a:ext cx="9387840" cy="1655233"/>
          </a:xfrm>
          <a:prstGeom prst="rect">
            <a:avLst/>
          </a:prstGeom>
        </p:spPr>
        <p:txBody>
          <a:bodyPr vert="horz" lIns="407557" tIns="203779" rIns="407557" bIns="203779" rtlCol="0" anchor="ctr"/>
          <a:lstStyle>
            <a:lvl1pPr algn="l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206EC-2E65-47E9-8105-D9923F312DF6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46480" y="28815456"/>
            <a:ext cx="12740640" cy="1655233"/>
          </a:xfrm>
          <a:prstGeom prst="rect">
            <a:avLst/>
          </a:prstGeom>
        </p:spPr>
        <p:txBody>
          <a:bodyPr vert="horz" lIns="407557" tIns="203779" rIns="407557" bIns="203779" rtlCol="0" anchor="ctr"/>
          <a:lstStyle>
            <a:lvl1pPr algn="ct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34080" y="28815456"/>
            <a:ext cx="9387840" cy="1655233"/>
          </a:xfrm>
          <a:prstGeom prst="rect">
            <a:avLst/>
          </a:prstGeom>
        </p:spPr>
        <p:txBody>
          <a:bodyPr vert="horz" lIns="407557" tIns="203779" rIns="407557" bIns="203779" rtlCol="0" anchor="ctr"/>
          <a:lstStyle>
            <a:lvl1pPr algn="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6904A-2927-454A-8732-4D4F0C276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075572" rtl="0" eaLnBrk="1" latinLnBrk="0" hangingPunct="1">
        <a:spcBef>
          <a:spcPct val="0"/>
        </a:spcBef>
        <a:buNone/>
        <a:defRPr sz="19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8340" indent="-1528340" algn="l" defTabSz="4075572" rtl="0" eaLnBrk="1" latinLnBrk="0" hangingPunct="1">
        <a:spcBef>
          <a:spcPct val="20000"/>
        </a:spcBef>
        <a:buFont typeface="Arial" pitchFamily="34" charset="0"/>
        <a:buChar char="•"/>
        <a:defRPr sz="14300" kern="1200">
          <a:solidFill>
            <a:schemeClr val="tx1"/>
          </a:solidFill>
          <a:latin typeface="+mn-lt"/>
          <a:ea typeface="+mn-ea"/>
          <a:cs typeface="+mn-cs"/>
        </a:defRPr>
      </a:lvl1pPr>
      <a:lvl2pPr marL="3311402" indent="-1273616" algn="l" defTabSz="4075572" rtl="0" eaLnBrk="1" latinLnBrk="0" hangingPunct="1">
        <a:spcBef>
          <a:spcPct val="20000"/>
        </a:spcBef>
        <a:buFont typeface="Arial" pitchFamily="34" charset="0"/>
        <a:buChar char="–"/>
        <a:defRPr sz="12500" kern="1200">
          <a:solidFill>
            <a:schemeClr val="tx1"/>
          </a:solidFill>
          <a:latin typeface="+mn-lt"/>
          <a:ea typeface="+mn-ea"/>
          <a:cs typeface="+mn-cs"/>
        </a:defRPr>
      </a:lvl2pPr>
      <a:lvl3pPr marL="5094465" indent="-1018893" algn="l" defTabSz="4075572" rtl="0" eaLnBrk="1" latinLnBrk="0" hangingPunct="1">
        <a:spcBef>
          <a:spcPct val="20000"/>
        </a:spcBef>
        <a:buFont typeface="Arial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3pPr>
      <a:lvl4pPr marL="7132251" indent="-1018893" algn="l" defTabSz="4075572" rtl="0" eaLnBrk="1" latinLnBrk="0" hangingPunct="1">
        <a:spcBef>
          <a:spcPct val="20000"/>
        </a:spcBef>
        <a:buFont typeface="Arial" pitchFamily="34" charset="0"/>
        <a:buChar char="–"/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9170038" indent="-1018893" algn="l" defTabSz="4075572" rtl="0" eaLnBrk="1" latinLnBrk="0" hangingPunct="1">
        <a:spcBef>
          <a:spcPct val="20000"/>
        </a:spcBef>
        <a:buFont typeface="Arial" pitchFamily="34" charset="0"/>
        <a:buChar char="»"/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207824" indent="-1018893" algn="l" defTabSz="4075572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245610" indent="-1018893" algn="l" defTabSz="4075572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283396" indent="-1018893" algn="l" defTabSz="4075572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7321182" indent="-1018893" algn="l" defTabSz="4075572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786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2pPr>
      <a:lvl3pPr marL="4075572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113358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51144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8931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717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4264503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6302289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26" Type="http://schemas.openxmlformats.org/officeDocument/2006/relationships/diagramColors" Target="../diagrams/colors4.xml"/><Relationship Id="rId39" Type="http://schemas.openxmlformats.org/officeDocument/2006/relationships/image" Target="../media/image7.tiff"/><Relationship Id="rId21" Type="http://schemas.openxmlformats.org/officeDocument/2006/relationships/image" Target="../media/image4.jpeg"/><Relationship Id="rId34" Type="http://schemas.openxmlformats.org/officeDocument/2006/relationships/diagramLayout" Target="../diagrams/layout6.xml"/><Relationship Id="rId42" Type="http://schemas.openxmlformats.org/officeDocument/2006/relationships/diagramQuickStyle" Target="../diagrams/quickStyle7.xml"/><Relationship Id="rId47" Type="http://schemas.openxmlformats.org/officeDocument/2006/relationships/diagramQuickStyle" Target="../diagrams/quickStyle8.xml"/><Relationship Id="rId50" Type="http://schemas.openxmlformats.org/officeDocument/2006/relationships/image" Target="../media/image8.jpeg"/><Relationship Id="rId55" Type="http://schemas.openxmlformats.org/officeDocument/2006/relationships/image" Target="../media/image13.tif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6" Type="http://schemas.openxmlformats.org/officeDocument/2006/relationships/diagramLayout" Target="../diagrams/layout3.xml"/><Relationship Id="rId29" Type="http://schemas.openxmlformats.org/officeDocument/2006/relationships/diagramLayout" Target="../diagrams/layout5.xml"/><Relationship Id="rId11" Type="http://schemas.openxmlformats.org/officeDocument/2006/relationships/diagramLayout" Target="../diagrams/layout2.xml"/><Relationship Id="rId24" Type="http://schemas.openxmlformats.org/officeDocument/2006/relationships/diagramLayout" Target="../diagrams/layout4.xml"/><Relationship Id="rId32" Type="http://schemas.microsoft.com/office/2007/relationships/diagramDrawing" Target="../diagrams/drawing5.xml"/><Relationship Id="rId37" Type="http://schemas.microsoft.com/office/2007/relationships/diagramDrawing" Target="../diagrams/drawing6.xml"/><Relationship Id="rId40" Type="http://schemas.openxmlformats.org/officeDocument/2006/relationships/diagramData" Target="../diagrams/data7.xml"/><Relationship Id="rId45" Type="http://schemas.openxmlformats.org/officeDocument/2006/relationships/diagramData" Target="../diagrams/data8.xml"/><Relationship Id="rId53" Type="http://schemas.openxmlformats.org/officeDocument/2006/relationships/image" Target="../media/image11.tiff"/><Relationship Id="rId58" Type="http://schemas.openxmlformats.org/officeDocument/2006/relationships/image" Target="../media/image16.png"/><Relationship Id="rId5" Type="http://schemas.openxmlformats.org/officeDocument/2006/relationships/diagramData" Target="../diagrams/data1.xml"/><Relationship Id="rId19" Type="http://schemas.microsoft.com/office/2007/relationships/diagramDrawing" Target="../diagrams/drawing3.xml"/><Relationship Id="rId4" Type="http://schemas.openxmlformats.org/officeDocument/2006/relationships/image" Target="../media/image2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Relationship Id="rId22" Type="http://schemas.openxmlformats.org/officeDocument/2006/relationships/image" Target="../media/image5.jpeg"/><Relationship Id="rId27" Type="http://schemas.microsoft.com/office/2007/relationships/diagramDrawing" Target="../diagrams/drawing4.xml"/><Relationship Id="rId30" Type="http://schemas.openxmlformats.org/officeDocument/2006/relationships/diagramQuickStyle" Target="../diagrams/quickStyle5.xml"/><Relationship Id="rId35" Type="http://schemas.openxmlformats.org/officeDocument/2006/relationships/diagramQuickStyle" Target="../diagrams/quickStyle6.xml"/><Relationship Id="rId43" Type="http://schemas.openxmlformats.org/officeDocument/2006/relationships/diagramColors" Target="../diagrams/colors7.xml"/><Relationship Id="rId48" Type="http://schemas.openxmlformats.org/officeDocument/2006/relationships/diagramColors" Target="../diagrams/colors8.xml"/><Relationship Id="rId56" Type="http://schemas.openxmlformats.org/officeDocument/2006/relationships/image" Target="../media/image14.png"/><Relationship Id="rId8" Type="http://schemas.openxmlformats.org/officeDocument/2006/relationships/diagramColors" Target="../diagrams/colors1.xml"/><Relationship Id="rId51" Type="http://schemas.openxmlformats.org/officeDocument/2006/relationships/image" Target="../media/image9.tiff"/><Relationship Id="rId3" Type="http://schemas.openxmlformats.org/officeDocument/2006/relationships/image" Target="../media/image1.jpeg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5" Type="http://schemas.openxmlformats.org/officeDocument/2006/relationships/diagramQuickStyle" Target="../diagrams/quickStyle4.xml"/><Relationship Id="rId33" Type="http://schemas.openxmlformats.org/officeDocument/2006/relationships/diagramData" Target="../diagrams/data6.xml"/><Relationship Id="rId38" Type="http://schemas.openxmlformats.org/officeDocument/2006/relationships/image" Target="../media/image6.wmf"/><Relationship Id="rId46" Type="http://schemas.openxmlformats.org/officeDocument/2006/relationships/diagramLayout" Target="../diagrams/layout8.xml"/><Relationship Id="rId20" Type="http://schemas.openxmlformats.org/officeDocument/2006/relationships/image" Target="../media/image3.jpeg"/><Relationship Id="rId41" Type="http://schemas.openxmlformats.org/officeDocument/2006/relationships/diagramLayout" Target="../diagrams/layout7.xml"/><Relationship Id="rId54" Type="http://schemas.openxmlformats.org/officeDocument/2006/relationships/image" Target="../media/image12.tiff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5" Type="http://schemas.openxmlformats.org/officeDocument/2006/relationships/diagramData" Target="../diagrams/data3.xml"/><Relationship Id="rId23" Type="http://schemas.openxmlformats.org/officeDocument/2006/relationships/diagramData" Target="../diagrams/data4.xml"/><Relationship Id="rId28" Type="http://schemas.openxmlformats.org/officeDocument/2006/relationships/diagramData" Target="../diagrams/data5.xml"/><Relationship Id="rId36" Type="http://schemas.openxmlformats.org/officeDocument/2006/relationships/diagramColors" Target="../diagrams/colors6.xml"/><Relationship Id="rId49" Type="http://schemas.microsoft.com/office/2007/relationships/diagramDrawing" Target="../diagrams/drawing8.xml"/><Relationship Id="rId57" Type="http://schemas.openxmlformats.org/officeDocument/2006/relationships/image" Target="../media/image15.png"/><Relationship Id="rId10" Type="http://schemas.openxmlformats.org/officeDocument/2006/relationships/diagramData" Target="../diagrams/data2.xml"/><Relationship Id="rId31" Type="http://schemas.openxmlformats.org/officeDocument/2006/relationships/diagramColors" Target="../diagrams/colors5.xml"/><Relationship Id="rId44" Type="http://schemas.microsoft.com/office/2007/relationships/diagramDrawing" Target="../diagrams/drawing7.xml"/><Relationship Id="rId5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66801"/>
            <a:ext cx="39395400" cy="4114800"/>
          </a:xfrm>
        </p:spPr>
        <p:txBody>
          <a:bodyPr>
            <a:normAutofit/>
          </a:bodyPr>
          <a:lstStyle/>
          <a:p>
            <a:r>
              <a:rPr lang="en-US" sz="7700" b="1" dirty="0"/>
              <a:t>Processing and Characterization of </a:t>
            </a:r>
            <a:r>
              <a:rPr lang="en-US" sz="7700" b="1" dirty="0" smtClean="0"/>
              <a:t>Hierarchical </a:t>
            </a:r>
            <a:r>
              <a:rPr lang="en-US" sz="7700" b="1" dirty="0"/>
              <a:t>TiO</a:t>
            </a:r>
            <a:r>
              <a:rPr lang="en-US" sz="7700" b="1" baseline="-25000" dirty="0"/>
              <a:t>2</a:t>
            </a:r>
            <a:r>
              <a:rPr lang="en-US" sz="7700" b="1" dirty="0"/>
              <a:t> Coatings on Ti </a:t>
            </a:r>
            <a:r>
              <a:rPr lang="en-US" sz="7700" b="1" dirty="0" smtClean="0"/>
              <a:t>Implants</a:t>
            </a:r>
            <a:r>
              <a:rPr lang="en-US" sz="7700" dirty="0"/>
              <a:t/>
            </a:r>
            <a:br>
              <a:rPr lang="en-US" sz="7700" dirty="0"/>
            </a:br>
            <a:r>
              <a:rPr lang="en-US" sz="4000" dirty="0" smtClean="0">
                <a:latin typeface="Arial" pitchFamily="34" charset="0"/>
                <a:cs typeface="Arial" pitchFamily="34" charset="0"/>
              </a:rPr>
              <a:t>Research Undergraduate: Christine McLinn</a:t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latin typeface="Arial" pitchFamily="34" charset="0"/>
                <a:cs typeface="Arial" pitchFamily="34" charset="0"/>
              </a:rPr>
              <a:t>Faculty Advisor: Dr. Grant Crawford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s://tmail.utk.edu/exchange/mparke11/Inbox/Grant%20Number_xF8FF_Logos--NSF_xF8FF_SM.EML/1_multipart_xF8FF_2_NSF.jpg/C58EA28C-18C0-4a97-9AF2-036E93DDAFB3/NSF.jpg?attach=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75800" y="838200"/>
            <a:ext cx="4572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8" descr="Blue logo trans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914400"/>
            <a:ext cx="34893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0" name="Diagram 79"/>
          <p:cNvGraphicFramePr/>
          <p:nvPr/>
        </p:nvGraphicFramePr>
        <p:xfrm>
          <a:off x="13944600" y="5715000"/>
          <a:ext cx="12725400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706600" y="7315200"/>
            <a:ext cx="10287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Objective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Modify the surface of titanium to include  a hierarchical  organization made up of a microstructure created by laser deposition or cold spray as well as  a nanostructure of  TiO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nanotubes.  Then determine whether this combination will improve bioactivity of implants compared to current titanium medical implants.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8" name="Diagram 77"/>
          <p:cNvGraphicFramePr/>
          <p:nvPr/>
        </p:nvGraphicFramePr>
        <p:xfrm>
          <a:off x="838200" y="6477000"/>
          <a:ext cx="8001000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8001000"/>
            <a:ext cx="86868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If successful this may improve integration of orthopedic implants into the bone for many knee and hip replacement patients.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Could potentially reduce bone resorption which can cause loosening of implants and sometimes necessitates revision surgery.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Possibly increase lifetime of orthopedic implants.</a:t>
            </a:r>
          </a:p>
          <a:p>
            <a:endParaRPr lang="en-US" dirty="0"/>
          </a:p>
        </p:txBody>
      </p:sp>
      <p:graphicFrame>
        <p:nvGraphicFramePr>
          <p:cNvPr id="79" name="Diagram 78"/>
          <p:cNvGraphicFramePr/>
          <p:nvPr/>
        </p:nvGraphicFramePr>
        <p:xfrm>
          <a:off x="838200" y="13258800"/>
          <a:ext cx="7162800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43000" y="15163800"/>
            <a:ext cx="6705600" cy="1191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Types of Surface Modifications: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Nanostructure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Nanotubes- created using anodic oxidation in an electrochemical cell</a:t>
            </a:r>
          </a:p>
          <a:p>
            <a:pPr>
              <a:buNone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Microstructure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Cold Spray – 40 micron  titanium particles  shot onto  the sample surface using helium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Laser Deposition- lay down grid pattern</a:t>
            </a:r>
          </a:p>
          <a:p>
            <a:pPr marL="514350" indent="-514350"/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Cell culture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Place mouse fibroblast cells (3T3s) on samples and feed cells for  two weeks</a:t>
            </a:r>
          </a:p>
          <a:p>
            <a:pPr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Staining Procedures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Alizarin Red (Calcium)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Kossa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(Calcium)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Alkaline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Phosphatase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(ALP activity)</a:t>
            </a:r>
          </a:p>
          <a:p>
            <a:pPr marL="514350" indent="-514350"/>
            <a:endParaRPr lang="en-US" sz="4000" dirty="0" smtClean="0"/>
          </a:p>
          <a:p>
            <a:endParaRPr lang="en-US" sz="40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229600" y="19050000"/>
            <a:ext cx="25073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 descr="H:\Documents and Settings\1822602\Local Settings\Temporary Internet Files\Content.Word\IMAG0138.jpg"/>
          <p:cNvPicPr>
            <a:picLocks noChangeAspect="1"/>
          </p:cNvPicPr>
          <p:nvPr/>
        </p:nvPicPr>
        <p:blipFill>
          <a:blip r:embed="rId21" cstate="print"/>
          <a:srcRect l="32811" t="1036" r="10787" b="6619"/>
          <a:stretch>
            <a:fillRect/>
          </a:stretch>
        </p:blipFill>
        <p:spPr bwMode="auto">
          <a:xfrm>
            <a:off x="8686800" y="21336000"/>
            <a:ext cx="1223546" cy="357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534403" y="15544800"/>
            <a:ext cx="164253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2" name="Diagram 81"/>
          <p:cNvGraphicFramePr/>
          <p:nvPr/>
        </p:nvGraphicFramePr>
        <p:xfrm>
          <a:off x="15392400" y="11430000"/>
          <a:ext cx="9753600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83" name="Diagram 82"/>
          <p:cNvGraphicFramePr/>
          <p:nvPr/>
        </p:nvGraphicFramePr>
        <p:xfrm>
          <a:off x="29260800" y="6324600"/>
          <a:ext cx="9677400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84" name="Diagram 83"/>
          <p:cNvGraphicFramePr/>
          <p:nvPr/>
        </p:nvGraphicFramePr>
        <p:xfrm>
          <a:off x="30175200" y="15697200"/>
          <a:ext cx="7924800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0175200" y="22250400"/>
            <a:ext cx="8915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Further cell response testing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Test  alloys like Ti-6Al-4V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Laser deposition for microstructure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Adjust pH used to grow nanotubes on cold spray surface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Adjust cold spray particle size to create greater surface roughness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 descr="UR.2col.v2.eps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34518600" y="26670000"/>
            <a:ext cx="4862945" cy="3928670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10287000" y="30251400"/>
            <a:ext cx="22250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Thanks to the National Science Foundation REU Site Award #1157074, Dr. Grant Crawford, Dr. Michael West, and Dr Alfred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Boysen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for their guidance.</a:t>
            </a:r>
          </a:p>
          <a:p>
            <a:pPr algn="ctr"/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graphicFrame>
        <p:nvGraphicFramePr>
          <p:cNvPr id="71" name="Table 70"/>
          <p:cNvGraphicFramePr>
            <a:graphicFrameLocks noGrp="1"/>
          </p:cNvGraphicFramePr>
          <p:nvPr/>
        </p:nvGraphicFramePr>
        <p:xfrm>
          <a:off x="17602200" y="12877800"/>
          <a:ext cx="5632451" cy="2762253"/>
        </p:xfrm>
        <a:graphic>
          <a:graphicData uri="http://schemas.openxmlformats.org/drawingml/2006/table">
            <a:tbl>
              <a:tblPr/>
              <a:tblGrid>
                <a:gridCol w="1355757"/>
                <a:gridCol w="705434"/>
                <a:gridCol w="705434"/>
                <a:gridCol w="1454958"/>
                <a:gridCol w="705434"/>
                <a:gridCol w="705434"/>
              </a:tblGrid>
              <a:tr h="30691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Sample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Sample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6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(µm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Rz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(µm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(µm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Rz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(µm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8.525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6.998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6.809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6.992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Average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41.800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Average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Standard Deviation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Standard Deviation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2.949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77" name="Picture 53" descr="C:\Documents and Settings\Christi McLinn\Desktop\REU\Important for paper\optical microscope pictures for paper\Ti coldspray measurement3.tif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20497800" y="16535400"/>
            <a:ext cx="4041648" cy="3031236"/>
          </a:xfrm>
          <a:prstGeom prst="rect">
            <a:avLst/>
          </a:prstGeom>
          <a:noFill/>
        </p:spPr>
      </p:pic>
      <p:graphicFrame>
        <p:nvGraphicFramePr>
          <p:cNvPr id="89" name="Diagram 88"/>
          <p:cNvGraphicFramePr/>
          <p:nvPr/>
        </p:nvGraphicFramePr>
        <p:xfrm>
          <a:off x="14020800" y="28803600"/>
          <a:ext cx="13030200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0" r:lo="rId41" r:qs="rId42" r:cs="rId43"/>
          </a:graphicData>
        </a:graphic>
      </p:graphicFrame>
      <p:graphicFrame>
        <p:nvGraphicFramePr>
          <p:cNvPr id="91" name="Diagram 90"/>
          <p:cNvGraphicFramePr/>
          <p:nvPr/>
        </p:nvGraphicFramePr>
        <p:xfrm>
          <a:off x="30099000" y="22174200"/>
          <a:ext cx="8077200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5" r:lo="rId46" r:qs="rId47" r:cs="rId48"/>
          </a:graphicData>
        </a:graphic>
      </p:graphicFrame>
      <p:pic>
        <p:nvPicPr>
          <p:cNvPr id="6" name="Picture 4" descr="C:\Documents and Settings\Christi McLinn\Desktop\REU\Important for paper\stress shielding for poster.jpg"/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9372600" y="8686800"/>
            <a:ext cx="1657695" cy="36576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15925800" y="16535400"/>
            <a:ext cx="4039138" cy="30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C:\Documents and Settings\Christi McLinn\My Documents\My Pictures\Picture2.jpg"/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2438400" y="26898600"/>
            <a:ext cx="2926080" cy="1507329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15621000" y="15697200"/>
            <a:ext cx="9753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This table contains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profilometry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data for cold spray surfaces.  Where R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the arithmetic mean roughness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the peak to valley height both measured in µm.</a:t>
            </a:r>
          </a:p>
          <a:p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15697200" y="19583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Cold spray cross sections after being etched with Kroll’s reagent.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35" descr="C:\Documents and Settings\Christi McLinn\Desktop\REU\Important for paper\SEM Coldspray\sem\26cs1_700x_2.tif"/>
          <p:cNvPicPr>
            <a:picLocks noChangeAspect="1"/>
          </p:cNvPicPr>
          <p:nvPr/>
        </p:nvPicPr>
        <p:blipFill>
          <a:blip r:embed="rId53" cstate="print"/>
          <a:srcRect b="10637"/>
          <a:stretch>
            <a:fillRect/>
          </a:stretch>
        </p:blipFill>
        <p:spPr bwMode="auto">
          <a:xfrm>
            <a:off x="13563600" y="20116800"/>
            <a:ext cx="4512386" cy="302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31" name="AutoShape 7"/>
          <p:cNvCxnSpPr>
            <a:cxnSpLocks noChangeShapeType="1"/>
          </p:cNvCxnSpPr>
          <p:nvPr/>
        </p:nvCxnSpPr>
        <p:spPr bwMode="auto">
          <a:xfrm>
            <a:off x="17526000" y="22860000"/>
            <a:ext cx="3048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7373600" y="22860000"/>
            <a:ext cx="955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20 µm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" name="Picture 39" descr="C:\Documents and Settings\Christi McLinn\Desktop\REU\Important for paper\SEM Coldspray\ifoundsample28\28cs2_352_2hr_6kx_site3.tif"/>
          <p:cNvPicPr>
            <a:picLocks noChangeAspect="1"/>
          </p:cNvPicPr>
          <p:nvPr/>
        </p:nvPicPr>
        <p:blipFill>
          <a:blip r:embed="rId54" cstate="print"/>
          <a:srcRect b="10957"/>
          <a:stretch>
            <a:fillRect/>
          </a:stretch>
        </p:blipFill>
        <p:spPr bwMode="auto">
          <a:xfrm>
            <a:off x="18592800" y="20116800"/>
            <a:ext cx="4532128" cy="302666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cxnSp>
        <p:nvCxnSpPr>
          <p:cNvPr id="1034" name="AutoShape 10"/>
          <p:cNvCxnSpPr>
            <a:cxnSpLocks noChangeShapeType="1"/>
          </p:cNvCxnSpPr>
          <p:nvPr/>
        </p:nvCxnSpPr>
        <p:spPr bwMode="auto">
          <a:xfrm>
            <a:off x="22555200" y="22860000"/>
            <a:ext cx="257175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2402800" y="22860000"/>
            <a:ext cx="685800" cy="228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2 µm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3" name="Picture 42" descr="C:\Documents and Settings\Christi McLinn\Desktop\REU\Important for paper\SEM Coldspray\sem\26cs1_83kx_site4.tif"/>
          <p:cNvPicPr>
            <a:picLocks noChangeAspect="1"/>
          </p:cNvPicPr>
          <p:nvPr/>
        </p:nvPicPr>
        <p:blipFill>
          <a:blip r:embed="rId55" cstate="print"/>
          <a:srcRect b="11265"/>
          <a:stretch>
            <a:fillRect/>
          </a:stretch>
        </p:blipFill>
        <p:spPr bwMode="auto">
          <a:xfrm>
            <a:off x="23622000" y="20116800"/>
            <a:ext cx="4547892" cy="302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36" name="AutoShape 12"/>
          <p:cNvCxnSpPr>
            <a:cxnSpLocks noChangeShapeType="1"/>
          </p:cNvCxnSpPr>
          <p:nvPr/>
        </p:nvCxnSpPr>
        <p:spPr bwMode="auto">
          <a:xfrm flipV="1">
            <a:off x="27660600" y="22860000"/>
            <a:ext cx="381000" cy="952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27432000" y="22860000"/>
            <a:ext cx="736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200 nm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21336000" y="21945600"/>
            <a:ext cx="36576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3182600" y="23164800"/>
            <a:ext cx="1562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SEM images taken of a sample with both cold spray and nanotubes.  Smoother flat regions like the middle picture were where nanotubes were located.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11963400" y="24917400"/>
            <a:ext cx="430454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4"/>
          <p:cNvPicPr/>
          <p:nvPr/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16002000" y="23698200"/>
            <a:ext cx="56388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17602200" y="26441400"/>
          <a:ext cx="2362200" cy="2011680"/>
        </p:xfrm>
        <a:graphic>
          <a:graphicData uri="http://schemas.openxmlformats.org/drawingml/2006/table">
            <a:tbl>
              <a:tblPr/>
              <a:tblGrid>
                <a:gridCol w="787400"/>
                <a:gridCol w="787400"/>
                <a:gridCol w="787400"/>
              </a:tblGrid>
              <a:tr h="2209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Element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Wt%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Wt% Sigma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O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21.00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0.35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F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9.56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0.22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Na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1.42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0.06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0.33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0.03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0.22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0.03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Ti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67.48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0.35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Total: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100.00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7" name="Picture 56"/>
          <p:cNvPicPr>
            <a:picLocks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22174200" y="23698200"/>
            <a:ext cx="566928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23774400" y="26365200"/>
          <a:ext cx="2438400" cy="2263140"/>
        </p:xfrm>
        <a:graphic>
          <a:graphicData uri="http://schemas.openxmlformats.org/drawingml/2006/table">
            <a:tbl>
              <a:tblPr/>
              <a:tblGrid>
                <a:gridCol w="774892"/>
                <a:gridCol w="585091"/>
                <a:gridCol w="1078417"/>
              </a:tblGrid>
              <a:tr h="2206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Element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Wt%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Wt% Sigma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O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5.92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0.12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F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49.55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0.18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Na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29.33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0.15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9.23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0.10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Si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0.79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0.04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2.02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0.05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Ti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3.15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0.09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Total: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100.00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28575000" y="7924800"/>
            <a:ext cx="1104900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Mean roughness of  cold spray is around 7.4 µm with a peak to valley distance of ~41µm.  Ideally want a roughness of 200-250µm for improved bone integration.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Cold spray thickness varies greatly across the surface of the samples.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Nanotubes on cold spray formed in valleys where a smoother looking surface was present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Odd precipitate forms on  cold spray sample  during anodic oxidation.  This difference could be due to the presence of cold spray particles themselves or contamination of the Ti powder.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1277600" y="277368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SEM EDS was used to identify elements present on the cold spray with nanotubes surface.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9184600" y="17449800"/>
            <a:ext cx="10058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It is possible to create a hierarchical structure consisting of cold spray particles and TiO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nanotubes. However, at this point the nanotubes are not uniformly distributed across the surface of the sample.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Further testing must be done in order to draw conclusions whether these structures cause an improved biological response.</a:t>
            </a:r>
          </a:p>
          <a:p>
            <a:pPr>
              <a:buFont typeface="Arial" pitchFamily="34" charset="0"/>
              <a:buChar char="•"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95400" y="287274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Examples of Alizarin red and von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Kossa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stains.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116800" y="26593800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Unexpected precipitate layer formed on the cold spray with nanotubes samples.  This layer contained a lot of aluminum,  sulfur, silicon compared to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nanotube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valley.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5257</TotalTime>
  <Words>647</Words>
  <Application>Microsoft Office PowerPoint</Application>
  <PresentationFormat>Custom</PresentationFormat>
  <Paragraphs>161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Processing and Characterization of Hierarchical TiO2 Coatings on Ti Implants Research Undergraduate: Christine McLinn Faculty Advisor: Dr. Grant Crawford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Christine McLinn</dc:creator>
  <cp:lastModifiedBy>Boysen, Alfred R</cp:lastModifiedBy>
  <cp:revision>48</cp:revision>
  <dcterms:created xsi:type="dcterms:W3CDTF">2012-07-12T05:28:38Z</dcterms:created>
  <dcterms:modified xsi:type="dcterms:W3CDTF">2012-08-07T20:28:46Z</dcterms:modified>
</cp:coreProperties>
</file>